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  <p:sldMasterId id="2147483660" r:id="rId2"/>
  </p:sldMasterIdLst>
  <p:sldIdLst>
    <p:sldId id="276" r:id="rId3"/>
    <p:sldId id="275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222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203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159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696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400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869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9265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65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2924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9495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95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4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905411" y="2564904"/>
            <a:ext cx="7338997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 SOCIEDAD INTERNACIONAL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Beatriz Adriana Victoria Gerardo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79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Toshiba\Documents\Sin Título 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5384"/>
            <a:ext cx="9166631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38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Tema de Office</vt:lpstr>
      <vt:lpstr>1_Tema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Toshiba</cp:lastModifiedBy>
  <cp:revision>22</cp:revision>
  <dcterms:created xsi:type="dcterms:W3CDTF">2012-08-07T16:35:15Z</dcterms:created>
  <dcterms:modified xsi:type="dcterms:W3CDTF">2014-03-24T19:24:06Z</dcterms:modified>
</cp:coreProperties>
</file>